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9" r:id="rId4"/>
    <p:sldId id="260" r:id="rId5"/>
    <p:sldId id="261" r:id="rId6"/>
    <p:sldId id="262" r:id="rId7"/>
    <p:sldId id="263" r:id="rId8"/>
    <p:sldId id="270" r:id="rId9"/>
    <p:sldId id="269" r:id="rId10"/>
    <p:sldId id="266" r:id="rId11"/>
    <p:sldId id="264" r:id="rId12"/>
    <p:sldId id="265" r:id="rId13"/>
    <p:sldId id="274" r:id="rId14"/>
    <p:sldId id="267" r:id="rId15"/>
    <p:sldId id="268" r:id="rId16"/>
    <p:sldId id="271" r:id="rId17"/>
    <p:sldId id="272" r:id="rId18"/>
    <p:sldId id="273" r:id="rId19"/>
  </p:sldIdLst>
  <p:sldSz cx="9144000" cy="6858000" type="screen4x3"/>
  <p:notesSz cx="6858000" cy="9144000"/>
  <p:defaultTextStyle>
    <a:defPPr>
      <a:defRPr lang="sk-SK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57" d="100"/>
          <a:sy n="57" d="100"/>
        </p:scale>
        <p:origin x="-1518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á sním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sk-SK" smtClean="0"/>
              <a:t>Kliknite sem a upravte štýl predlohy nadpisov.</a:t>
            </a:r>
            <a:endParaRPr lang="sk-SK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k-SK" smtClean="0"/>
              <a:t>Kliknite sem a upravte štýl predlohy podnadpisov.</a:t>
            </a:r>
            <a:endParaRPr lang="sk-SK"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5831AA-3B55-4897-B59B-FCB6144B1526}" type="datetimeFigureOut">
              <a:rPr lang="sk-SK" smtClean="0"/>
              <a:pPr/>
              <a:t>12. 12. 2013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EEF042-1E59-4415-95C7-C5B98F60785F}" type="slidenum">
              <a:rPr lang="sk-SK" smtClean="0"/>
              <a:pPr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z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Kliknite sem a upravte štýl predlohy nadpisov.</a:t>
            </a:r>
            <a:endParaRPr lang="sk-SK"/>
          </a:p>
        </p:txBody>
      </p:sp>
      <p:sp>
        <p:nvSpPr>
          <p:cNvPr id="3" name="Zástupný symbol zvislého text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k-SK" smtClean="0"/>
              <a:t>Kliknite sem a upravte štýly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5831AA-3B55-4897-B59B-FCB6144B1526}" type="datetimeFigureOut">
              <a:rPr lang="sk-SK" smtClean="0"/>
              <a:pPr/>
              <a:t>12. 12. 2013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EEF042-1E59-4415-95C7-C5B98F60785F}" type="slidenum">
              <a:rPr lang="sk-SK" smtClean="0"/>
              <a:pPr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Z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sk-SK" smtClean="0"/>
              <a:t>Kliknite sem a upravte štýl predlohy nadpisov.</a:t>
            </a:r>
            <a:endParaRPr lang="sk-SK"/>
          </a:p>
        </p:txBody>
      </p:sp>
      <p:sp>
        <p:nvSpPr>
          <p:cNvPr id="3" name="Zástupný symbol zvislého textu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sk-SK" smtClean="0"/>
              <a:t>Kliknite sem a upravte štýly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5831AA-3B55-4897-B59B-FCB6144B1526}" type="datetimeFigureOut">
              <a:rPr lang="sk-SK" smtClean="0"/>
              <a:pPr/>
              <a:t>12. 12. 2013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EEF042-1E59-4415-95C7-C5B98F60785F}" type="slidenum">
              <a:rPr lang="sk-SK" smtClean="0"/>
              <a:pPr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Kliknite sem a upravte štýl predlohy nadpisov.</a:t>
            </a:r>
            <a:endParaRPr lang="sk-SK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k-SK" smtClean="0"/>
              <a:t>Kliknite sem a upravte štýly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5831AA-3B55-4897-B59B-FCB6144B1526}" type="datetimeFigureOut">
              <a:rPr lang="sk-SK" smtClean="0"/>
              <a:pPr/>
              <a:t>12. 12. 2013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EEF042-1E59-4415-95C7-C5B98F60785F}" type="slidenum">
              <a:rPr lang="sk-SK" smtClean="0"/>
              <a:pPr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Hlavička sekc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sk-SK" smtClean="0"/>
              <a:t>Kliknite sem a upravte štýl predlohy nadpisov.</a:t>
            </a:r>
            <a:endParaRPr lang="sk-SK"/>
          </a:p>
        </p:txBody>
      </p:sp>
      <p:sp>
        <p:nvSpPr>
          <p:cNvPr id="3" name="Zástupný symbol text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k-SK" smtClean="0"/>
              <a:t>Kliknite sem a upravte štýly predlohy textu.</a:t>
            </a:r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5831AA-3B55-4897-B59B-FCB6144B1526}" type="datetimeFigureOut">
              <a:rPr lang="sk-SK" smtClean="0"/>
              <a:pPr/>
              <a:t>12. 12. 2013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EEF042-1E59-4415-95C7-C5B98F60785F}" type="slidenum">
              <a:rPr lang="sk-SK" smtClean="0"/>
              <a:pPr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Kliknite sem a upravte štýl predlohy nadpisov.</a:t>
            </a:r>
            <a:endParaRPr lang="sk-SK"/>
          </a:p>
        </p:txBody>
      </p:sp>
      <p:sp>
        <p:nvSpPr>
          <p:cNvPr id="3" name="Zástupný symbol obsah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k-SK" smtClean="0"/>
              <a:t>Kliknite sem a upravte štýly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symbol obsah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k-SK" smtClean="0"/>
              <a:t>Kliknite sem a upravte štýly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5" name="Zástupný symbol dátum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5831AA-3B55-4897-B59B-FCB6144B1526}" type="datetimeFigureOut">
              <a:rPr lang="sk-SK" smtClean="0"/>
              <a:pPr/>
              <a:t>12. 12. 2013</a:t>
            </a:fld>
            <a:endParaRPr lang="sk-SK"/>
          </a:p>
        </p:txBody>
      </p:sp>
      <p:sp>
        <p:nvSpPr>
          <p:cNvPr id="6" name="Zástupný symbol päty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7" name="Zástupný symbol čísla snímky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EEF042-1E59-4415-95C7-C5B98F60785F}" type="slidenum">
              <a:rPr lang="sk-SK" smtClean="0"/>
              <a:pPr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k-SK" smtClean="0"/>
              <a:t>Kliknite sem a upravte štýl predlohy nadpisov.</a:t>
            </a:r>
            <a:endParaRPr lang="sk-SK"/>
          </a:p>
        </p:txBody>
      </p:sp>
      <p:sp>
        <p:nvSpPr>
          <p:cNvPr id="3" name="Zástupný symbol text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k-SK" smtClean="0"/>
              <a:t>Kliknite sem a upravte štýly predlohy textu.</a:t>
            </a:r>
          </a:p>
        </p:txBody>
      </p:sp>
      <p:sp>
        <p:nvSpPr>
          <p:cNvPr id="4" name="Zástupný symbol obsah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k-SK" smtClean="0"/>
              <a:t>Kliknite sem a upravte štýly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5" name="Zástupný symbol text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k-SK" smtClean="0"/>
              <a:t>Kliknite sem a upravte štýly predlohy textu.</a:t>
            </a:r>
          </a:p>
        </p:txBody>
      </p:sp>
      <p:sp>
        <p:nvSpPr>
          <p:cNvPr id="6" name="Zástupný symbol obsah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k-SK" smtClean="0"/>
              <a:t>Kliknite sem a upravte štýly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7" name="Zástupný symbol dátum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5831AA-3B55-4897-B59B-FCB6144B1526}" type="datetimeFigureOut">
              <a:rPr lang="sk-SK" smtClean="0"/>
              <a:pPr/>
              <a:t>12. 12. 2013</a:t>
            </a:fld>
            <a:endParaRPr lang="sk-SK"/>
          </a:p>
        </p:txBody>
      </p:sp>
      <p:sp>
        <p:nvSpPr>
          <p:cNvPr id="8" name="Zástupný symbol päty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9" name="Zástupný symbol čísla snímky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EEF042-1E59-4415-95C7-C5B98F60785F}" type="slidenum">
              <a:rPr lang="sk-SK" smtClean="0"/>
              <a:pPr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Len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Kliknite sem a upravte štýl predlohy nadpisov.</a:t>
            </a:r>
            <a:endParaRPr lang="sk-SK"/>
          </a:p>
        </p:txBody>
      </p:sp>
      <p:sp>
        <p:nvSpPr>
          <p:cNvPr id="3" name="Zástupný symbol dátum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5831AA-3B55-4897-B59B-FCB6144B1526}" type="datetimeFigureOut">
              <a:rPr lang="sk-SK" smtClean="0"/>
              <a:pPr/>
              <a:t>12. 12. 2013</a:t>
            </a:fld>
            <a:endParaRPr lang="sk-SK"/>
          </a:p>
        </p:txBody>
      </p:sp>
      <p:sp>
        <p:nvSpPr>
          <p:cNvPr id="4" name="Zástupný symbol päty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5" name="Zástupný symbol čísla snímky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EEF042-1E59-4415-95C7-C5B98F60785F}" type="slidenum">
              <a:rPr lang="sk-SK" smtClean="0"/>
              <a:pPr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dátum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5831AA-3B55-4897-B59B-FCB6144B1526}" type="datetimeFigureOut">
              <a:rPr lang="sk-SK" smtClean="0"/>
              <a:pPr/>
              <a:t>12. 12. 2013</a:t>
            </a:fld>
            <a:endParaRPr lang="sk-SK"/>
          </a:p>
        </p:txBody>
      </p:sp>
      <p:sp>
        <p:nvSpPr>
          <p:cNvPr id="3" name="Zástupný symbol päty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4" name="Zástupný symbol čísla snímky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EEF042-1E59-4415-95C7-C5B98F60785F}" type="slidenum">
              <a:rPr lang="sk-SK" smtClean="0"/>
              <a:pPr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p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k-SK" smtClean="0"/>
              <a:t>Kliknite sem a upravte štýl predlohy nadpisov.</a:t>
            </a:r>
            <a:endParaRPr lang="sk-SK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k-SK" smtClean="0"/>
              <a:t>Kliknite sem a upravte štýly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symbol text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k-SK" smtClean="0"/>
              <a:t>Kliknite sem a upravte štýly predlohy textu.</a:t>
            </a:r>
          </a:p>
        </p:txBody>
      </p:sp>
      <p:sp>
        <p:nvSpPr>
          <p:cNvPr id="5" name="Zástupný symbol dátum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5831AA-3B55-4897-B59B-FCB6144B1526}" type="datetimeFigureOut">
              <a:rPr lang="sk-SK" smtClean="0"/>
              <a:pPr/>
              <a:t>12. 12. 2013</a:t>
            </a:fld>
            <a:endParaRPr lang="sk-SK"/>
          </a:p>
        </p:txBody>
      </p:sp>
      <p:sp>
        <p:nvSpPr>
          <p:cNvPr id="6" name="Zástupný symbol päty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7" name="Zástupný symbol čísla snímky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EEF042-1E59-4415-95C7-C5B98F60785F}" type="slidenum">
              <a:rPr lang="sk-SK" smtClean="0"/>
              <a:pPr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ok s p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k-SK" smtClean="0"/>
              <a:t>Kliknite sem a upravte štýl predlohy nadpisov.</a:t>
            </a:r>
            <a:endParaRPr lang="sk-SK"/>
          </a:p>
        </p:txBody>
      </p:sp>
      <p:sp>
        <p:nvSpPr>
          <p:cNvPr id="3" name="Zástupný symbol obrázka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k-SK"/>
          </a:p>
        </p:txBody>
      </p:sp>
      <p:sp>
        <p:nvSpPr>
          <p:cNvPr id="4" name="Zástupný symbol text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k-SK" smtClean="0"/>
              <a:t>Kliknite sem a upravte štýly predlohy textu.</a:t>
            </a:r>
          </a:p>
        </p:txBody>
      </p:sp>
      <p:sp>
        <p:nvSpPr>
          <p:cNvPr id="5" name="Zástupný symbol dátum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5831AA-3B55-4897-B59B-FCB6144B1526}" type="datetimeFigureOut">
              <a:rPr lang="sk-SK" smtClean="0"/>
              <a:pPr/>
              <a:t>12. 12. 2013</a:t>
            </a:fld>
            <a:endParaRPr lang="sk-SK"/>
          </a:p>
        </p:txBody>
      </p:sp>
      <p:sp>
        <p:nvSpPr>
          <p:cNvPr id="6" name="Zástupný symbol päty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7" name="Zástupný symbol čísla snímky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EEF042-1E59-4415-95C7-C5B98F60785F}" type="slidenum">
              <a:rPr lang="sk-SK" smtClean="0"/>
              <a:pPr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 l="-22000" r="-2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nadpisu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k-SK" smtClean="0"/>
              <a:t>Kliknite sem a upravte štýl predlohy nadpisov.</a:t>
            </a:r>
            <a:endParaRPr lang="sk-SK"/>
          </a:p>
        </p:txBody>
      </p:sp>
      <p:sp>
        <p:nvSpPr>
          <p:cNvPr id="3" name="Zástupný symbol textu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k-SK" smtClean="0"/>
              <a:t>Kliknite sem a upravte štýly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A5831AA-3B55-4897-B59B-FCB6144B1526}" type="datetimeFigureOut">
              <a:rPr lang="sk-SK" smtClean="0"/>
              <a:pPr/>
              <a:t>12. 12. 2013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2EEF042-1E59-4415-95C7-C5B98F60785F}" type="slidenum">
              <a:rPr lang="sk-SK" smtClean="0"/>
              <a:pPr/>
              <a:t>‹#›</a:t>
            </a:fld>
            <a:endParaRPr lang="sk-SK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k-S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jpe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Obrázok 5" descr="913072_slovensko-svet-mapa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8" name="Obdĺžnik 7"/>
          <p:cNvSpPr/>
          <p:nvPr/>
        </p:nvSpPr>
        <p:spPr>
          <a:xfrm>
            <a:off x="1" y="0"/>
            <a:ext cx="9144000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sk-SK" sz="5400" b="1" cap="none" spc="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Historický vývoj na území SVK </a:t>
            </a:r>
            <a:endParaRPr lang="sk-SK" sz="54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9" name="Obdĺžnik 8"/>
          <p:cNvSpPr/>
          <p:nvPr/>
        </p:nvSpPr>
        <p:spPr>
          <a:xfrm>
            <a:off x="5957423" y="4272677"/>
            <a:ext cx="3186577" cy="258532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sk-SK" sz="54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Filip Topor</a:t>
            </a:r>
          </a:p>
          <a:p>
            <a:pPr algn="ctr"/>
            <a:r>
              <a:rPr lang="sk-SK" sz="5400" b="1" cap="none" spc="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9.B</a:t>
            </a:r>
          </a:p>
          <a:p>
            <a:pPr algn="ctr"/>
            <a:r>
              <a:rPr lang="sk-SK" sz="54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Geografia</a:t>
            </a:r>
            <a:endParaRPr lang="sk-SK" sz="54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sk-SK" b="1" i="1" dirty="0" smtClean="0"/>
              <a:t>Československá republika</a:t>
            </a:r>
            <a:br>
              <a:rPr lang="sk-SK" b="1" i="1" dirty="0" smtClean="0"/>
            </a:br>
            <a:endParaRPr lang="sk-SK" b="1" i="1" dirty="0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k-SK" dirty="0" smtClean="0"/>
              <a:t>Dejiny préveho Československa sa začali písať ešte pred rokom 1918, vlastne vznik Československa bol vyvrcholením úsilia o zjednotenie, spojenie Čechov a Slovákov v jeden samostatný a právny štát. </a:t>
            </a:r>
          </a:p>
          <a:p>
            <a:r>
              <a:rPr lang="sk-SK" dirty="0" smtClean="0"/>
              <a:t>Československo bolo jedným z nástupníckych štátov, ktoré vznikli na troskách rakúsko-uhorskej monarchie.</a:t>
            </a:r>
            <a:endParaRPr lang="sk-SK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://upload.wikimedia.org/wikipedia/commons/8/81/Druh%C3%A1_%C4%8Ceskoslovensk%C3%A1_republika_1938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484784"/>
            <a:ext cx="9144000" cy="5373216"/>
          </a:xfrm>
          <a:prstGeom prst="rect">
            <a:avLst/>
          </a:prstGeom>
          <a:noFill/>
        </p:spPr>
      </p:pic>
      <p:sp>
        <p:nvSpPr>
          <p:cNvPr id="5" name="Nadpis 4"/>
          <p:cNvSpPr>
            <a:spLocks noGrp="1"/>
          </p:cNvSpPr>
          <p:nvPr>
            <p:ph type="ctrTitle"/>
          </p:nvPr>
        </p:nvSpPr>
        <p:spPr>
          <a:xfrm>
            <a:off x="539552" y="0"/>
            <a:ext cx="7772400" cy="1470025"/>
          </a:xfrm>
        </p:spPr>
        <p:txBody>
          <a:bodyPr>
            <a:normAutofit/>
          </a:bodyPr>
          <a:lstStyle/>
          <a:p>
            <a:r>
              <a:rPr lang="sk-SK" sz="4800" b="1" i="1" dirty="0" smtClean="0"/>
              <a:t>Mapa ČSR</a:t>
            </a:r>
            <a:endParaRPr lang="sk-SK" sz="4800" b="1" i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k-SK" sz="5400" b="1" i="1" dirty="0" smtClean="0"/>
              <a:t>2.Svetová Vojna </a:t>
            </a:r>
            <a:endParaRPr lang="sk-SK" sz="5400" b="1" i="1" dirty="0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k-SK" dirty="0" smtClean="0"/>
              <a:t>Druhá svetová vojna je tak veľkolepé obdobie ako i smutné. Milióny ľudí prišlo o život kvôli šialenému plánu jedeného človeka.</a:t>
            </a:r>
          </a:p>
          <a:p>
            <a:r>
              <a:rPr lang="sk-SK" dirty="0" smtClean="0"/>
              <a:t>Adolf Hitler ktorého prezývali </a:t>
            </a:r>
            <a:r>
              <a:rPr lang="sk-SK" dirty="0" err="1" smtClean="0"/>
              <a:t>Fuhrer</a:t>
            </a:r>
            <a:r>
              <a:rPr lang="sk-SK" dirty="0" smtClean="0"/>
              <a:t> (vodca) bol nespokojný s niekdajšou situáciou v </a:t>
            </a:r>
            <a:r>
              <a:rPr lang="sk-SK" dirty="0" err="1" smtClean="0"/>
              <a:t>nemecku</a:t>
            </a:r>
            <a:r>
              <a:rPr lang="sk-SK" dirty="0" smtClean="0"/>
              <a:t> ktorá sa začala po podpísaní </a:t>
            </a:r>
            <a:r>
              <a:rPr lang="sk-SK" dirty="0" err="1" smtClean="0"/>
              <a:t>Versailskej</a:t>
            </a:r>
            <a:r>
              <a:rPr lang="sk-SK" dirty="0" smtClean="0"/>
              <a:t> zmluvy a začal pracovať na svojom veľkom pláne.</a:t>
            </a:r>
          </a:p>
          <a:p>
            <a:pPr>
              <a:buNone/>
            </a:pPr>
            <a:endParaRPr lang="sk-SK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obsahu 2"/>
          <p:cNvSpPr>
            <a:spLocks noGrp="1"/>
          </p:cNvSpPr>
          <p:nvPr>
            <p:ph idx="1"/>
          </p:nvPr>
        </p:nvSpPr>
        <p:spPr>
          <a:xfrm>
            <a:off x="457200" y="0"/>
            <a:ext cx="8229600" cy="6858000"/>
          </a:xfrm>
        </p:spPr>
        <p:txBody>
          <a:bodyPr>
            <a:normAutofit/>
          </a:bodyPr>
          <a:lstStyle/>
          <a:p>
            <a:r>
              <a:rPr lang="sk-SK" dirty="0" smtClean="0"/>
              <a:t>V roku 1933 sa Hitler dostal k moci.</a:t>
            </a:r>
          </a:p>
          <a:p>
            <a:r>
              <a:rPr lang="sk-SK" dirty="0" smtClean="0"/>
              <a:t>Stál na čele svojej strany NSDAP (</a:t>
            </a:r>
            <a:r>
              <a:rPr lang="sk-SK" dirty="0" err="1" smtClean="0"/>
              <a:t>Nationalsozialistische</a:t>
            </a:r>
            <a:r>
              <a:rPr lang="sk-SK" dirty="0" smtClean="0"/>
              <a:t> </a:t>
            </a:r>
            <a:r>
              <a:rPr lang="sk-SK" dirty="0" err="1" smtClean="0"/>
              <a:t>Deutsche</a:t>
            </a:r>
            <a:r>
              <a:rPr lang="sk-SK" dirty="0" smtClean="0"/>
              <a:t> </a:t>
            </a:r>
            <a:r>
              <a:rPr lang="sk-SK" dirty="0" err="1" smtClean="0"/>
              <a:t>Arbeiterpartei</a:t>
            </a:r>
            <a:r>
              <a:rPr lang="sk-SK" dirty="0" smtClean="0"/>
              <a:t>).</a:t>
            </a:r>
          </a:p>
          <a:p>
            <a:r>
              <a:rPr lang="sk-SK" dirty="0" smtClean="0"/>
              <a:t>Hitler mal plán "bleskovej vojny„ Tá mala trvať najviac mesiac ale nebolo to tak. </a:t>
            </a:r>
          </a:p>
          <a:p>
            <a:r>
              <a:rPr lang="sk-SK" dirty="0" smtClean="0"/>
              <a:t>Francúzske a Anglické početné jednotky stáli pasívne u takmer nekrytých nemeckých hraníc a vyčkávali.</a:t>
            </a:r>
          </a:p>
          <a:p>
            <a:r>
              <a:rPr lang="sk-SK" dirty="0" smtClean="0"/>
              <a:t>Toto obdobie bolo nazývané tiež aj ako "divná vojna".</a:t>
            </a:r>
          </a:p>
          <a:p>
            <a:endParaRPr lang="sk-SK" dirty="0" smtClean="0"/>
          </a:p>
          <a:p>
            <a:endParaRPr lang="sk-SK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obsahu 3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>
            <a:normAutofit lnSpcReduction="10000"/>
          </a:bodyPr>
          <a:lstStyle/>
          <a:p>
            <a:r>
              <a:rPr lang="sk-SK" dirty="0" smtClean="0"/>
              <a:t>Všetko sa to začalo v roku 1.9. 1939 keď Nemecko zaútočilo na Poľsko. </a:t>
            </a:r>
          </a:p>
          <a:p>
            <a:r>
              <a:rPr lang="sk-SK" dirty="0" smtClean="0"/>
              <a:t>Dva štáty ktoré sa zaviazali poskytnúť Poľsku pomoc o dva dni neskôr 3.9. 1939 vypovedali Francúzsko a Veľká Británia vojnu Nemecku . Ich pomoc bola slabá a Poľsko padlo nacistickému Nemecku a ZSSR ktoré spísalo z Nemeckom tajnú dohodu.</a:t>
            </a:r>
          </a:p>
          <a:p>
            <a:r>
              <a:rPr lang="sk-SK" dirty="0" smtClean="0"/>
              <a:t> Hitler mal plán "bleskovej vojny„ Tá mala trvať najviac mesiac ale nebolo to tak. </a:t>
            </a:r>
          </a:p>
          <a:p>
            <a:r>
              <a:rPr lang="sk-SK" dirty="0" smtClean="0"/>
              <a:t>Francúzske a Anglické početné jednotky stáli pasívne u takmer nekrytých nemeckých hraníc a vyčkávali.</a:t>
            </a:r>
          </a:p>
          <a:p>
            <a:r>
              <a:rPr lang="sk-SK" dirty="0" smtClean="0"/>
              <a:t>Toto obdobie bolo nazývané tiež aj ako "divná vojna".</a:t>
            </a:r>
            <a:endParaRPr lang="sk-SK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2" descr="http://img.aktuality.sk/stories/NAJNOVSIE_FOTKY/ILUSTRACNE/HISTORIA/article/grecko_vojna1_druha_svetova_archiv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4348124" cy="3284984"/>
          </a:xfrm>
          <a:prstGeom prst="rect">
            <a:avLst/>
          </a:prstGeom>
          <a:noFill/>
        </p:spPr>
      </p:pic>
      <p:pic>
        <p:nvPicPr>
          <p:cNvPr id="28676" name="Picture 4" descr="http://img.cas.sk/img/11/gallery/1537429_stalingrade-vojna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355977" y="3346783"/>
            <a:ext cx="4788024" cy="3511217"/>
          </a:xfrm>
          <a:prstGeom prst="rect">
            <a:avLst/>
          </a:prstGeom>
          <a:noFill/>
        </p:spPr>
      </p:pic>
      <p:pic>
        <p:nvPicPr>
          <p:cNvPr id="28678" name="Picture 6" descr="http://m.ruvr.ru/data/2010/04/21/1240476101/3berlin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3284984"/>
            <a:ext cx="4427983" cy="3573016"/>
          </a:xfrm>
          <a:prstGeom prst="rect">
            <a:avLst/>
          </a:prstGeom>
          <a:noFill/>
        </p:spPr>
      </p:pic>
      <p:pic>
        <p:nvPicPr>
          <p:cNvPr id="28680" name="Picture 8" descr="http://fotky.sme.sk/foto/216898/zazriva-rekonstrukcia-bojov-ii-svetovej-vojny-2?type=v&amp;x=650&amp;y=451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313207" y="0"/>
            <a:ext cx="4830794" cy="335699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k-SK" sz="4800" b="1" i="1" dirty="0" smtClean="0"/>
              <a:t>Slovenská Republika </a:t>
            </a:r>
            <a:endParaRPr lang="sk-SK" sz="4800" b="1" i="1" dirty="0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sk-SK" b="1" dirty="0" smtClean="0"/>
              <a:t>Dátum vzniku republiky:</a:t>
            </a:r>
            <a:r>
              <a:rPr lang="sk-SK" dirty="0" smtClean="0"/>
              <a:t> 1.1.1993</a:t>
            </a:r>
          </a:p>
          <a:p>
            <a:r>
              <a:rPr lang="sk-SK" b="1" dirty="0" smtClean="0"/>
              <a:t>Politický systém:</a:t>
            </a:r>
            <a:r>
              <a:rPr lang="sk-SK" dirty="0" smtClean="0"/>
              <a:t> parlamentná demokracia</a:t>
            </a:r>
          </a:p>
          <a:p>
            <a:r>
              <a:rPr lang="sk-SK" b="1" dirty="0" smtClean="0"/>
              <a:t>Rozloha:</a:t>
            </a:r>
            <a:r>
              <a:rPr lang="sk-SK" dirty="0" smtClean="0"/>
              <a:t> 49 035 km</a:t>
            </a:r>
            <a:r>
              <a:rPr lang="sk-SK" baseline="30000" dirty="0" smtClean="0"/>
              <a:t>2</a:t>
            </a:r>
            <a:r>
              <a:rPr lang="sk-SK" dirty="0" smtClean="0"/>
              <a:t/>
            </a:r>
            <a:br>
              <a:rPr lang="sk-SK" dirty="0" smtClean="0"/>
            </a:br>
            <a:r>
              <a:rPr lang="sk-SK" dirty="0" smtClean="0"/>
              <a:t>-</a:t>
            </a:r>
            <a:r>
              <a:rPr lang="sk-SK" b="1" dirty="0" smtClean="0"/>
              <a:t>Počet obyvateľov:</a:t>
            </a:r>
            <a:r>
              <a:rPr lang="sk-SK" dirty="0" smtClean="0"/>
              <a:t> 5 429 763 (k 30.06.2010)</a:t>
            </a:r>
            <a:br>
              <a:rPr lang="sk-SK" dirty="0" smtClean="0"/>
            </a:br>
            <a:r>
              <a:rPr lang="sk-SK" dirty="0" smtClean="0"/>
              <a:t>-</a:t>
            </a:r>
            <a:r>
              <a:rPr lang="sk-SK" b="1" dirty="0" smtClean="0"/>
              <a:t>Hustota obyvateľstva:</a:t>
            </a:r>
            <a:r>
              <a:rPr lang="sk-SK" dirty="0" smtClean="0"/>
              <a:t> 109/km</a:t>
            </a:r>
            <a:r>
              <a:rPr lang="sk-SK" baseline="30000" dirty="0" smtClean="0"/>
              <a:t>2</a:t>
            </a:r>
            <a:r>
              <a:rPr lang="sk-SK" dirty="0" smtClean="0"/>
              <a:t/>
            </a:r>
            <a:br>
              <a:rPr lang="sk-SK" dirty="0" smtClean="0"/>
            </a:br>
            <a:r>
              <a:rPr lang="sk-SK" dirty="0" smtClean="0"/>
              <a:t>-</a:t>
            </a:r>
            <a:r>
              <a:rPr lang="sk-SK" b="1" dirty="0" smtClean="0"/>
              <a:t>Hlavné mesto:</a:t>
            </a:r>
            <a:r>
              <a:rPr lang="sk-SK" dirty="0" smtClean="0"/>
              <a:t> Bratislava (431 061 Toľko obyvateľov  v roku 2009 )</a:t>
            </a:r>
            <a:br>
              <a:rPr lang="sk-SK" dirty="0" smtClean="0"/>
            </a:br>
            <a:r>
              <a:rPr lang="sk-SK" dirty="0" smtClean="0"/>
              <a:t>-</a:t>
            </a:r>
            <a:r>
              <a:rPr lang="sk-SK" b="1" dirty="0" smtClean="0"/>
              <a:t>Susedné štáty:</a:t>
            </a:r>
            <a:r>
              <a:rPr lang="sk-SK" dirty="0" smtClean="0"/>
              <a:t> Česká republika, Poľská republika, Ukrajina, Maďarská republika, Rakúsko</a:t>
            </a:r>
          </a:p>
          <a:p>
            <a:r>
              <a:rPr lang="sk-SK" sz="3500" b="1" i="1" dirty="0" smtClean="0"/>
              <a:t>Slovensko sa stalo 1. mája 2004 členským štátom Európskej únie (EÚ).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 descr="http://www.unimarco.cz/upload.cs/d/d9b19a44-s_1-sr-mapa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3467100"/>
            <a:ext cx="6667500" cy="3390900"/>
          </a:xfrm>
          <a:prstGeom prst="rect">
            <a:avLst/>
          </a:prstGeom>
          <a:noFill/>
        </p:spPr>
      </p:pic>
      <p:pic>
        <p:nvPicPr>
          <p:cNvPr id="24580" name="Picture 4" descr="http://www.visitslovakia.com/data/usr_044_default/flag_of_slovakia_wavy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4895528" cy="3671646"/>
          </a:xfrm>
          <a:prstGeom prst="rect">
            <a:avLst/>
          </a:prstGeom>
          <a:noFill/>
        </p:spPr>
      </p:pic>
      <p:pic>
        <p:nvPicPr>
          <p:cNvPr id="24582" name="Picture 6" descr="https://encrypted-tbn1.gstatic.com/images?q=tbn:ANd9GcT-sHqlPG7ZpWtHqNcvnIshXFXzflEyHLWv6BB3HYprrnrkk_3x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047656" y="0"/>
            <a:ext cx="3096344" cy="361736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dĺžnik 3"/>
          <p:cNvSpPr/>
          <p:nvPr/>
        </p:nvSpPr>
        <p:spPr>
          <a:xfrm>
            <a:off x="1691680" y="404664"/>
            <a:ext cx="5144357" cy="255454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sk-SK" sz="8000" b="1" i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Ďakujem za</a:t>
            </a:r>
          </a:p>
          <a:p>
            <a:pPr algn="ctr"/>
            <a:r>
              <a:rPr lang="sk-SK" sz="8000" b="1" i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 pozornosť </a:t>
            </a:r>
            <a:endParaRPr lang="sk-SK" sz="8000" b="1" i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714202"/>
          </a:xfrm>
        </p:spPr>
        <p:txBody>
          <a:bodyPr>
            <a:normAutofit fontScale="90000"/>
          </a:bodyPr>
          <a:lstStyle/>
          <a:p>
            <a:r>
              <a:rPr lang="sk-SK" sz="4900" b="1" i="1" dirty="0"/>
              <a:t>Príchod starých Slovanov do strednej Európy </a:t>
            </a:r>
            <a:r>
              <a:rPr lang="sk-SK" dirty="0" smtClean="0"/>
              <a:t/>
            </a:r>
            <a:br>
              <a:rPr lang="sk-SK" dirty="0" smtClean="0"/>
            </a:br>
            <a:endParaRPr lang="sk-SK" dirty="0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069160"/>
          </a:xfrm>
        </p:spPr>
        <p:txBody>
          <a:bodyPr>
            <a:normAutofit lnSpcReduction="10000"/>
          </a:bodyPr>
          <a:lstStyle/>
          <a:p>
            <a:r>
              <a:rPr lang="sk-SK" dirty="0"/>
              <a:t>Príchod starých Slovanov do strednej Európy je spojený s viacerými okolnosťami dejín. </a:t>
            </a:r>
            <a:endParaRPr lang="sk-SK" dirty="0" smtClean="0"/>
          </a:p>
          <a:p>
            <a:r>
              <a:rPr lang="sk-SK" dirty="0" smtClean="0"/>
              <a:t>Tradíciou </a:t>
            </a:r>
            <a:r>
              <a:rPr lang="sk-SK" dirty="0"/>
              <a:t>sa zaužívalo, že starí Slovania k nám prišli z východu z povodia riek Dneper, Odra, Visla, Bug</a:t>
            </a:r>
            <a:r>
              <a:rPr lang="sk-SK" dirty="0" smtClean="0"/>
              <a:t>.</a:t>
            </a:r>
          </a:p>
          <a:p>
            <a:r>
              <a:rPr lang="sk-SK" dirty="0" smtClean="0"/>
              <a:t> </a:t>
            </a:r>
            <a:r>
              <a:rPr lang="sk-SK" dirty="0"/>
              <a:t>Neznamená to však, že aj územie Slovenska bolo osídľované priamo z východu. </a:t>
            </a:r>
            <a:endParaRPr lang="sk-SK" dirty="0" smtClean="0"/>
          </a:p>
          <a:p>
            <a:r>
              <a:rPr lang="sk-SK" dirty="0"/>
              <a:t> Slovanské kmene pôvodne sídlili na sever od Karpát, na východ od riek Odry a Visly a na západ od Dnepra. 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95536" y="0"/>
            <a:ext cx="8229600" cy="1143000"/>
          </a:xfrm>
        </p:spPr>
        <p:txBody>
          <a:bodyPr>
            <a:normAutofit/>
          </a:bodyPr>
          <a:lstStyle/>
          <a:p>
            <a:r>
              <a:rPr lang="sk-SK" sz="4800" b="1" i="1" dirty="0" smtClean="0"/>
              <a:t>Mapa príchodu SLOVANOV</a:t>
            </a:r>
            <a:endParaRPr lang="sk-SK" sz="4800" b="1" i="1" dirty="0"/>
          </a:p>
        </p:txBody>
      </p:sp>
      <p:pic>
        <p:nvPicPr>
          <p:cNvPr id="11266" name="Picture 2" descr="http://scriptorium.wbl.sk/stahovanie_narodov_map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268760"/>
            <a:ext cx="9144000" cy="558924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k-SK" sz="4800" b="1" i="1" dirty="0" smtClean="0"/>
              <a:t>Samova Ríša </a:t>
            </a:r>
            <a:endParaRPr lang="sk-SK" sz="4800" b="1" i="1" dirty="0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257800"/>
          </a:xfrm>
        </p:spPr>
        <p:txBody>
          <a:bodyPr>
            <a:normAutofit lnSpcReduction="10000"/>
          </a:bodyPr>
          <a:lstStyle/>
          <a:p>
            <a:r>
              <a:rPr lang="sk-SK" sz="4000" b="1" i="1" dirty="0"/>
              <a:t>(623 – 659</a:t>
            </a:r>
            <a:r>
              <a:rPr lang="sk-SK" sz="4000" b="1" i="1" dirty="0" smtClean="0"/>
              <a:t>)</a:t>
            </a:r>
            <a:r>
              <a:rPr lang="sk-SK" dirty="0" smtClean="0"/>
              <a:t/>
            </a:r>
            <a:br>
              <a:rPr lang="sk-SK" dirty="0" smtClean="0"/>
            </a:br>
            <a:r>
              <a:rPr lang="sk-SK" dirty="0"/>
              <a:t>Samo sa usadil natrvalo na Slovensku a zriadil s našimi slovanskými predkami prvú </a:t>
            </a:r>
            <a:r>
              <a:rPr lang="sk-SK" dirty="0" smtClean="0"/>
              <a:t>nad kmeňovú </a:t>
            </a:r>
            <a:r>
              <a:rPr lang="sk-SK" dirty="0"/>
              <a:t>spoločenskú organizáciu </a:t>
            </a:r>
            <a:r>
              <a:rPr lang="sk-SK" dirty="0" smtClean="0"/>
              <a:t>vojenský </a:t>
            </a:r>
            <a:r>
              <a:rPr lang="sk-SK" dirty="0"/>
              <a:t>- obrannej povahy, ktorú postupne rozvinul do vtedajšej formy štátneho útvaru</a:t>
            </a:r>
            <a:r>
              <a:rPr lang="sk-SK" dirty="0" smtClean="0"/>
              <a:t>.</a:t>
            </a:r>
          </a:p>
          <a:p>
            <a:r>
              <a:rPr lang="sk-SK" dirty="0" smtClean="0"/>
              <a:t> </a:t>
            </a:r>
            <a:r>
              <a:rPr lang="sk-SK" dirty="0"/>
              <a:t>Tento štát vošiel do dejín ako Samova ríša, alebo Samovo kráľovstvo</a:t>
            </a:r>
            <a:r>
              <a:rPr lang="sk-SK" dirty="0" smtClean="0"/>
              <a:t>.</a:t>
            </a:r>
          </a:p>
          <a:p>
            <a:r>
              <a:rPr lang="sk-SK" dirty="0" smtClean="0"/>
              <a:t> </a:t>
            </a:r>
            <a:r>
              <a:rPr lang="sk-SK" dirty="0"/>
              <a:t>Centrom toho štátneho útvaru bolo územie okolo Bratislavy a Nitry.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95536" y="0"/>
            <a:ext cx="8229600" cy="1143000"/>
          </a:xfrm>
        </p:spPr>
        <p:txBody>
          <a:bodyPr/>
          <a:lstStyle/>
          <a:p>
            <a:r>
              <a:rPr lang="sk-SK" dirty="0" smtClean="0"/>
              <a:t>Samova Ríša - Mapa  </a:t>
            </a:r>
            <a:endParaRPr lang="sk-SK" dirty="0"/>
          </a:p>
        </p:txBody>
      </p:sp>
      <p:pic>
        <p:nvPicPr>
          <p:cNvPr id="9218" name="Picture 2" descr="http://www.milost.sk/images/big/samova-risa-opt.jpe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412776"/>
            <a:ext cx="9144000" cy="544522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67544" y="260648"/>
            <a:ext cx="8229600" cy="1714202"/>
          </a:xfrm>
        </p:spPr>
        <p:txBody>
          <a:bodyPr>
            <a:normAutofit fontScale="90000"/>
          </a:bodyPr>
          <a:lstStyle/>
          <a:p>
            <a:r>
              <a:rPr lang="sk-SK" b="1" dirty="0"/>
              <a:t>Slovania utvorili v 9. storočí prvý nezávislý západoslovanský štátny útvar</a:t>
            </a:r>
            <a:r>
              <a:rPr lang="sk-SK" dirty="0"/>
              <a:t/>
            </a:r>
            <a:br>
              <a:rPr lang="sk-SK" dirty="0"/>
            </a:br>
            <a:endParaRPr lang="sk-SK" dirty="0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>
          <a:xfrm>
            <a:off x="457200" y="1556792"/>
            <a:ext cx="8229600" cy="5301208"/>
          </a:xfrm>
        </p:spPr>
        <p:txBody>
          <a:bodyPr>
            <a:normAutofit fontScale="92500" lnSpcReduction="10000"/>
          </a:bodyPr>
          <a:lstStyle/>
          <a:p>
            <a:r>
              <a:rPr lang="sk-SK" sz="3900" b="1" dirty="0" smtClean="0"/>
              <a:t>(833-907)</a:t>
            </a:r>
          </a:p>
          <a:p>
            <a:r>
              <a:rPr lang="sk-SK" dirty="0" smtClean="0"/>
              <a:t>Známy </a:t>
            </a:r>
            <a:r>
              <a:rPr lang="sk-SK" dirty="0"/>
              <a:t>pod názvom Veľká Morava</a:t>
            </a:r>
            <a:r>
              <a:rPr lang="sk-SK" dirty="0" smtClean="0"/>
              <a:t>.</a:t>
            </a:r>
          </a:p>
          <a:p>
            <a:r>
              <a:rPr lang="sk-SK" dirty="0" smtClean="0"/>
              <a:t> </a:t>
            </a:r>
            <a:r>
              <a:rPr lang="sk-SK" dirty="0"/>
              <a:t>Podnetom pre jeho vznik bolo obsadenie nitrianskeho kniežatstva moravským kniežaťom Mojmírom roku 833. Mojmír I</a:t>
            </a:r>
            <a:r>
              <a:rPr lang="sk-SK" dirty="0" smtClean="0"/>
              <a:t>.</a:t>
            </a:r>
          </a:p>
          <a:p>
            <a:r>
              <a:rPr lang="sk-SK" dirty="0" smtClean="0"/>
              <a:t> </a:t>
            </a:r>
            <a:r>
              <a:rPr lang="sk-SK" dirty="0"/>
              <a:t>sa predovšetkým usiloval zbaviť franskej nadvlády, a preto v kráľ Ľudovít Nemec napadol Veľkú Moravu a dosadil na kniežací stolec Mojmírovho synovca Rastislava</a:t>
            </a:r>
            <a:r>
              <a:rPr lang="sk-SK" dirty="0" smtClean="0"/>
              <a:t>.</a:t>
            </a:r>
            <a:endParaRPr lang="sk-SK" dirty="0"/>
          </a:p>
          <a:p>
            <a:r>
              <a:rPr lang="sk-SK" dirty="0"/>
              <a:t>Za jeho vlády nastáva rozmach ríše spojený s politickými i vojenskými úspechmi</a:t>
            </a:r>
          </a:p>
          <a:p>
            <a:endParaRPr lang="sk-SK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http://upload.wikimedia.org/wikipedia/commons/thumb/9/98/Great_moravia_svatopluk.png/220px-Great_moravia_svatopluk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2078850"/>
            <a:ext cx="6372200" cy="4779150"/>
          </a:xfrm>
          <a:prstGeom prst="rect">
            <a:avLst/>
          </a:prstGeom>
          <a:noFill/>
        </p:spPr>
      </p:pic>
      <p:sp>
        <p:nvSpPr>
          <p:cNvPr id="5" name="Nadpis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k-SK" sz="4800" b="1" dirty="0" smtClean="0"/>
              <a:t>Mapa - Veľkej Moravy</a:t>
            </a:r>
            <a:endParaRPr lang="sk-SK" sz="48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k-SK" sz="4800" b="1" i="1" dirty="0" smtClean="0"/>
              <a:t>1.Svetová Vojna </a:t>
            </a:r>
            <a:endParaRPr lang="sk-SK" sz="4800" b="1" i="1" dirty="0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069160"/>
          </a:xfrm>
        </p:spPr>
        <p:txBody>
          <a:bodyPr>
            <a:normAutofit fontScale="47500" lnSpcReduction="20000"/>
          </a:bodyPr>
          <a:lstStyle/>
          <a:p>
            <a:pPr>
              <a:buNone/>
            </a:pPr>
            <a:endParaRPr lang="sk-SK" dirty="0" smtClean="0"/>
          </a:p>
          <a:p>
            <a:r>
              <a:rPr lang="sk-SK" sz="6700" dirty="0" smtClean="0"/>
              <a:t>Bol to najkrvavejší konflikt, aký dovtedy svet poznal. Vojna trvala od roku 1914 až do roku 1918 a padli v nej milióny ľudí.</a:t>
            </a:r>
          </a:p>
          <a:p>
            <a:r>
              <a:rPr lang="sk-SK" sz="6700" dirty="0" smtClean="0"/>
              <a:t> Zapojili sa do nej takmer všetky štáty sveta. </a:t>
            </a:r>
            <a:br>
              <a:rPr lang="sk-SK" sz="6700" dirty="0" smtClean="0"/>
            </a:br>
            <a:r>
              <a:rPr lang="sk-SK" sz="6700" dirty="0" smtClean="0"/>
              <a:t>Ľudia, ktorý zažili túto vojnu, ju nazvali ,,veľká vojna“, keďže dovtedy sa žiadna iná vojna neodohrávala v takom veľkom rozsahu. </a:t>
            </a:r>
          </a:p>
          <a:p>
            <a:r>
              <a:rPr lang="sk-SK" sz="6700" dirty="0" smtClean="0"/>
              <a:t>Milióny vojakov zahynulo a svetové hospodárstvo sa radikálne zmenilo.</a:t>
            </a:r>
            <a:r>
              <a:rPr lang="sk-SK" sz="3800" dirty="0" smtClean="0"/>
              <a:t/>
            </a:r>
            <a:br>
              <a:rPr lang="sk-SK" sz="3800" dirty="0" smtClean="0"/>
            </a:br>
            <a:r>
              <a:rPr lang="sk-SK" sz="3800" dirty="0" smtClean="0"/>
              <a:t/>
            </a:r>
            <a:br>
              <a:rPr lang="sk-SK" sz="3800" dirty="0" smtClean="0"/>
            </a:br>
            <a:endParaRPr lang="sk-SK" sz="3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obsah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sk-SK" dirty="0" smtClean="0"/>
          </a:p>
          <a:p>
            <a:endParaRPr lang="sk-SK" dirty="0" smtClean="0"/>
          </a:p>
          <a:p>
            <a:endParaRPr lang="sk-SK" dirty="0" smtClean="0"/>
          </a:p>
          <a:p>
            <a:endParaRPr lang="sk-SK" dirty="0" smtClean="0"/>
          </a:p>
          <a:p>
            <a:endParaRPr lang="sk-SK" dirty="0" smtClean="0"/>
          </a:p>
          <a:p>
            <a:endParaRPr lang="sk-SK" dirty="0" smtClean="0"/>
          </a:p>
        </p:txBody>
      </p:sp>
      <p:pic>
        <p:nvPicPr>
          <p:cNvPr id="27650" name="Picture 2" descr="http://udalosti.noviny.sk/uploads/tx_media_files/thumbs/800x448/image_1409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4000" y="3095624"/>
            <a:ext cx="7620000" cy="3762376"/>
          </a:xfrm>
          <a:prstGeom prst="rect">
            <a:avLst/>
          </a:prstGeom>
          <a:noFill/>
        </p:spPr>
      </p:pic>
      <p:pic>
        <p:nvPicPr>
          <p:cNvPr id="27652" name="Picture 4" descr="http://www.moderne-dejiny.sk/PublicFiles/UserFiles/image/Metodika/04_WWII/800x800_Nazi_Warsaw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6660232" cy="356972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ív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58</TotalTime>
  <Words>474</Words>
  <Application>Microsoft Office PowerPoint</Application>
  <PresentationFormat>Prezentácia na obrazovke (4:3)</PresentationFormat>
  <Paragraphs>55</Paragraphs>
  <Slides>18</Slides>
  <Notes>0</Notes>
  <HiddenSlides>0</HiddenSlides>
  <MMClips>0</MMClips>
  <ScaleCrop>false</ScaleCrop>
  <HeadingPairs>
    <vt:vector size="4" baseType="variant">
      <vt:variant>
        <vt:lpstr>Motív</vt:lpstr>
      </vt:variant>
      <vt:variant>
        <vt:i4>1</vt:i4>
      </vt:variant>
      <vt:variant>
        <vt:lpstr>Nadpisy snímok</vt:lpstr>
      </vt:variant>
      <vt:variant>
        <vt:i4>18</vt:i4>
      </vt:variant>
    </vt:vector>
  </HeadingPairs>
  <TitlesOfParts>
    <vt:vector size="19" baseType="lpstr">
      <vt:lpstr>Motív Office</vt:lpstr>
      <vt:lpstr>Snímka 1</vt:lpstr>
      <vt:lpstr>Príchod starých Slovanov do strednej Európy  </vt:lpstr>
      <vt:lpstr>Mapa príchodu SLOVANOV</vt:lpstr>
      <vt:lpstr>Samova Ríša </vt:lpstr>
      <vt:lpstr>Samova Ríša - Mapa  </vt:lpstr>
      <vt:lpstr>Slovania utvorili v 9. storočí prvý nezávislý západoslovanský štátny útvar </vt:lpstr>
      <vt:lpstr>Mapa - Veľkej Moravy</vt:lpstr>
      <vt:lpstr>1.Svetová Vojna </vt:lpstr>
      <vt:lpstr>Snímka 9</vt:lpstr>
      <vt:lpstr>Československá republika </vt:lpstr>
      <vt:lpstr>Mapa ČSR</vt:lpstr>
      <vt:lpstr>2.Svetová Vojna </vt:lpstr>
      <vt:lpstr>Snímka 13</vt:lpstr>
      <vt:lpstr>Snímka 14</vt:lpstr>
      <vt:lpstr>Snímka 15</vt:lpstr>
      <vt:lpstr>Slovenská Republika </vt:lpstr>
      <vt:lpstr>Snímka 17</vt:lpstr>
      <vt:lpstr>Snímka 18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Snímka 1</dc:title>
  <dc:creator>admin</dc:creator>
  <cp:lastModifiedBy>admin</cp:lastModifiedBy>
  <cp:revision>8</cp:revision>
  <dcterms:created xsi:type="dcterms:W3CDTF">2013-12-03T07:03:31Z</dcterms:created>
  <dcterms:modified xsi:type="dcterms:W3CDTF">2013-12-12T11:19:44Z</dcterms:modified>
</cp:coreProperties>
</file>